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CB0B-A309-49AE-8024-D7807908AFD3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87CE808-FB28-446B-A68A-6A4D76AC0FDB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523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CB0B-A309-49AE-8024-D7807908AFD3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E808-FB28-446B-A68A-6A4D76AC0FDB}" type="slidenum">
              <a:rPr lang="en-IN" smtClean="0"/>
              <a:t>‹#›</a:t>
            </a:fld>
            <a:endParaRPr lang="en-IN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2563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CB0B-A309-49AE-8024-D7807908AFD3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E808-FB28-446B-A68A-6A4D76AC0FDB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623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CB0B-A309-49AE-8024-D7807908AFD3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E808-FB28-446B-A68A-6A4D76AC0FDB}" type="slidenum">
              <a:rPr lang="en-IN" smtClean="0"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91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CB0B-A309-49AE-8024-D7807908AFD3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E808-FB28-446B-A68A-6A4D76AC0FDB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5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CB0B-A309-49AE-8024-D7807908AFD3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E808-FB28-446B-A68A-6A4D76AC0FDB}" type="slidenum">
              <a:rPr lang="en-IN" smtClean="0"/>
              <a:t>‹#›</a:t>
            </a:fld>
            <a:endParaRPr lang="en-IN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63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CB0B-A309-49AE-8024-D7807908AFD3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E808-FB28-446B-A68A-6A4D76AC0FDB}" type="slidenum">
              <a:rPr lang="en-IN" smtClean="0"/>
              <a:t>‹#›</a:t>
            </a:fld>
            <a:endParaRPr lang="en-IN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50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CB0B-A309-49AE-8024-D7807908AFD3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E808-FB28-446B-A68A-6A4D76AC0FDB}" type="slidenum">
              <a:rPr lang="en-IN" smtClean="0"/>
              <a:t>‹#›</a:t>
            </a:fld>
            <a:endParaRPr lang="en-IN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120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CB0B-A309-49AE-8024-D7807908AFD3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E808-FB28-446B-A68A-6A4D76AC0F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1842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CB0B-A309-49AE-8024-D7807908AFD3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E808-FB28-446B-A68A-6A4D76AC0FDB}" type="slidenum">
              <a:rPr lang="en-IN" smtClean="0"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048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494CB0B-A309-49AE-8024-D7807908AFD3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E808-FB28-446B-A68A-6A4D76AC0FDB}" type="slidenum">
              <a:rPr lang="en-IN" smtClean="0"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584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4CB0B-A309-49AE-8024-D7807908AFD3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87CE808-FB28-446B-A68A-6A4D76AC0FDB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30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F725D-3D0A-4B99-B545-E0DAF6BFE9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Incorporation stage or Registration stage: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52EF63-4445-4993-8FB1-5D5B58FD1C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1352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7560C-2A65-4507-A46B-9FB707E7F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107D2-9179-4ACD-BDE6-49C682A90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Second stage in formation of company.</a:t>
            </a:r>
          </a:p>
          <a:p>
            <a:r>
              <a:rPr lang="en-US" sz="3200" dirty="0"/>
              <a:t>Company comes into existence when it is registered under the Companies Act, 2013.</a:t>
            </a:r>
          </a:p>
          <a:p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42810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EC957-5448-43EF-8A1B-729B69A0A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EB7F8-E343-4EDD-BD77-8B5118D35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Documents is to be filed with Registrar.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33542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130F1-00FD-44E0-9FA5-BF7053088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MEMORANDUM OF ASSOCIATION: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93771-1B20-47AC-8CD0-ED793D0C7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MoA</a:t>
            </a:r>
            <a:r>
              <a:rPr lang="en-US" dirty="0"/>
              <a:t> is the basic and most important document for the incorporation or registration of every joint stock company.</a:t>
            </a:r>
          </a:p>
          <a:p>
            <a:r>
              <a:rPr lang="en-US" dirty="0"/>
              <a:t>Definition: Under Section 2(56) of the Companies Act of 2013, “Memorandum means the Memorandum of Association of a company as originally formed or altered from time to time in the pursuance of any provisions of </a:t>
            </a:r>
            <a:r>
              <a:rPr lang="en-US"/>
              <a:t>the Companies Act”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692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29C38-B577-4E6F-8560-DECE3909A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752C7-E651-42BD-ACF4-6A4171DED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regulates the relationship of the company with the outside world.</a:t>
            </a:r>
          </a:p>
          <a:p>
            <a:r>
              <a:rPr lang="en-US" dirty="0"/>
              <a:t>It defines the power of the company.</a:t>
            </a:r>
          </a:p>
          <a:p>
            <a:r>
              <a:rPr lang="en-US" dirty="0"/>
              <a:t>It is public document.</a:t>
            </a:r>
          </a:p>
          <a:p>
            <a:r>
              <a:rPr lang="en-US" dirty="0"/>
              <a:t>It can be altered.</a:t>
            </a:r>
          </a:p>
          <a:p>
            <a:r>
              <a:rPr lang="en-US" dirty="0"/>
              <a:t>A life giving document. 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408862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</TotalTime>
  <Words>137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Incorporation stage or Registration stage:</vt:lpstr>
      <vt:lpstr>PowerPoint Presentation</vt:lpstr>
      <vt:lpstr>PowerPoint Presentation</vt:lpstr>
      <vt:lpstr>MEMORANDUM OF ASSOCIATION: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Incorporation stage or Registration stage:</dc:title>
  <dc:creator>user</dc:creator>
  <cp:lastModifiedBy>user</cp:lastModifiedBy>
  <cp:revision>2</cp:revision>
  <dcterms:created xsi:type="dcterms:W3CDTF">2021-05-27T04:32:34Z</dcterms:created>
  <dcterms:modified xsi:type="dcterms:W3CDTF">2021-05-27T04:42:58Z</dcterms:modified>
</cp:coreProperties>
</file>